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>
      <p:cViewPr varScale="1">
        <p:scale>
          <a:sx n="79" d="100"/>
          <a:sy n="79" d="100"/>
        </p:scale>
        <p:origin x="36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A35D5-5D95-D948-A003-AEC1AC365F95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CA1E-3237-554F-9644-A464D224D5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27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B3B8-DE69-D34D-841E-B428D45CE34A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22F7-EE4A-AB4A-A2BF-390C3B8AF12A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CB7B-665E-804C-B73E-C5A7CB278E8A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3D43D-ABC9-6A4E-A236-2A9059B7C224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4679-C78B-6A4F-985E-F85C09083C51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55C9-088E-8240-8D04-65458A479D82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4BBE8-D64F-2B47-8F55-D25DB5AFF6C7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24AF-E64C-CE46-B566-46320DC28233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D311-21A5-1543-AD41-53D15F83C393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1606-E2A4-DF4A-86BE-5B8AA49E88D2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F610-F657-C64B-9A48-74F17F5E6E63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E865-E79F-0747-93E2-C657809E7888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y4R8QLj8zs?feature=oembed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26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jpeg"/><Relationship Id="rId2" Type="http://schemas.openxmlformats.org/officeDocument/2006/relationships/video" Target="https://www.youtube.com/embed/kQi5HsD5u_E?feature=oembed" TargetMode="External"/><Relationship Id="rId1" Type="http://schemas.openxmlformats.org/officeDocument/2006/relationships/video" Target="https://www.youtube.com/embed/fhucjM8zAaM?feature=oembed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udoAeMFoUk?feature=oembed" TargetMode="External"/><Relationship Id="rId5" Type="http://schemas.openxmlformats.org/officeDocument/2006/relationships/image" Target="../media/image58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2687" y="8946858"/>
            <a:ext cx="2362861" cy="5387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8545" y="7498764"/>
            <a:ext cx="3636315" cy="904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1864" y="3672362"/>
            <a:ext cx="105762" cy="5589491"/>
            <a:chOff x="2741864" y="3672362"/>
            <a:chExt cx="105762" cy="5589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41864" y="3672362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1823" y="6120382"/>
            <a:ext cx="105762" cy="693450"/>
            <a:chOff x="6171823" y="6120382"/>
            <a:chExt cx="105762" cy="6934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171823" y="6120382"/>
              <a:ext cx="105762" cy="6934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54" y="2488402"/>
            <a:ext cx="13350850" cy="36979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642" y="3408382"/>
            <a:ext cx="7935746" cy="5500915"/>
            <a:chOff x="702642" y="3408382"/>
            <a:chExt cx="7935746" cy="5500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642" y="3408382"/>
              <a:ext cx="7935746" cy="5500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5760" y="3545091"/>
            <a:ext cx="8677312" cy="4691647"/>
            <a:chOff x="8905760" y="3545091"/>
            <a:chExt cx="8677312" cy="4691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5760" y="3545091"/>
              <a:ext cx="8677312" cy="46916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F1A8D-5A2C-6A2B-D211-B5D1ECA3F7FF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9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098" y="5527040"/>
            <a:ext cx="2650193" cy="3012853"/>
            <a:chOff x="620098" y="5527040"/>
            <a:chExt cx="2650193" cy="30128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98" y="5527040"/>
              <a:ext cx="2650193" cy="3012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97198" y="1891577"/>
            <a:ext cx="2681081" cy="4004995"/>
            <a:chOff x="5997198" y="1891577"/>
            <a:chExt cx="2681081" cy="4004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7198" y="1891577"/>
              <a:ext cx="2681081" cy="4004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60" y="3428991"/>
            <a:ext cx="5508779" cy="1900172"/>
            <a:chOff x="898160" y="3428991"/>
            <a:chExt cx="5508779" cy="190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160" y="3428991"/>
              <a:ext cx="5508779" cy="1900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2682" y="7194482"/>
            <a:ext cx="3962934" cy="2756656"/>
            <a:chOff x="13702682" y="7194482"/>
            <a:chExt cx="3962934" cy="2756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2682" y="7194482"/>
              <a:ext cx="3962934" cy="2756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1089" y="2669608"/>
            <a:ext cx="3870270" cy="2979618"/>
            <a:chOff x="8911089" y="2669608"/>
            <a:chExt cx="3870270" cy="29796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1089" y="2669608"/>
              <a:ext cx="3870270" cy="2979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46938" y="3317103"/>
            <a:ext cx="3308073" cy="3427732"/>
            <a:chOff x="13446938" y="3317103"/>
            <a:chExt cx="3308073" cy="3427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6938" y="3317103"/>
              <a:ext cx="3308073" cy="3427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429" y="5896571"/>
            <a:ext cx="6171429" cy="4839882"/>
            <a:chOff x="2971429" y="5896571"/>
            <a:chExt cx="6171429" cy="4839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5896571"/>
              <a:ext cx="6171429" cy="4839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8279" y="6638543"/>
            <a:ext cx="5112708" cy="2679603"/>
            <a:chOff x="8678279" y="6638543"/>
            <a:chExt cx="5112708" cy="2679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8279" y="6638543"/>
              <a:ext cx="5112708" cy="26796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C20CC-B286-249B-E5E2-8087DC08BCEB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10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2445" y="2413858"/>
            <a:ext cx="6282704" cy="7398970"/>
            <a:chOff x="2102445" y="2413858"/>
            <a:chExt cx="6282704" cy="7398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2445" y="2413858"/>
              <a:ext cx="6282704" cy="7398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7761" y="3622921"/>
            <a:ext cx="8963707" cy="4980845"/>
            <a:chOff x="8617761" y="3622921"/>
            <a:chExt cx="8963707" cy="4980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7761" y="3622921"/>
              <a:ext cx="8963707" cy="49808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76566-01B3-4806-7891-0B2CF37542E4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11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55FFE-C750-6890-C15A-A533920ADCBD}"/>
              </a:ext>
            </a:extLst>
          </p:cNvPr>
          <p:cNvSpPr txBox="1"/>
          <p:nvPr/>
        </p:nvSpPr>
        <p:spPr>
          <a:xfrm>
            <a:off x="4811486" y="903277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/>
              <a:t>6</a:t>
            </a:r>
            <a:r>
              <a:rPr kumimoji="1" lang="en-US" altLang="ko-KR" sz="3600" b="1" dirty="0"/>
              <a:t>:2:2</a:t>
            </a:r>
            <a:endParaRPr kumimoji="1" lang="ko-Kore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C68AC-049D-8069-3922-EDE64DF68A92}"/>
              </a:ext>
            </a:extLst>
          </p:cNvPr>
          <p:cNvSpPr txBox="1"/>
          <p:nvPr/>
        </p:nvSpPr>
        <p:spPr>
          <a:xfrm>
            <a:off x="8753326" y="2195564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/>
              <a:t>/person/images/image</a:t>
            </a:r>
            <a:endParaRPr kumimoji="1" lang="en-US" altLang="ko-Kore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3200" dirty="0"/>
              <a:t>/person/labels/label</a:t>
            </a:r>
            <a:endParaRPr kumimoji="1" lang="ko-Kore-KR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8686" y="3254294"/>
            <a:ext cx="13181238" cy="5080326"/>
            <a:chOff x="2428686" y="3254294"/>
            <a:chExt cx="13181238" cy="5080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8686" y="3254294"/>
              <a:ext cx="13181238" cy="5080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7409" y="8596305"/>
            <a:ext cx="1665748" cy="832874"/>
            <a:chOff x="11107409" y="8596305"/>
            <a:chExt cx="1665748" cy="8328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107409" y="8596305"/>
              <a:ext cx="1665748" cy="8328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7AA9F3-6DA3-E1A5-2F64-42CDECCEE009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12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1617" y="2819048"/>
            <a:ext cx="5890666" cy="6153925"/>
            <a:chOff x="2861617" y="2819048"/>
            <a:chExt cx="5890666" cy="6153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617" y="2819048"/>
              <a:ext cx="5890666" cy="6153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5405" y="2819048"/>
            <a:ext cx="5618692" cy="6153925"/>
            <a:chOff x="9805405" y="2819048"/>
            <a:chExt cx="5618692" cy="61539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5405" y="2819048"/>
              <a:ext cx="5618692" cy="61539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DCC9B-9CED-29E9-ABB9-B9BE724A99AE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13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1103" y="2808827"/>
            <a:ext cx="5198706" cy="6832693"/>
            <a:chOff x="9901103" y="2808827"/>
            <a:chExt cx="5198706" cy="6832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1103" y="2808827"/>
              <a:ext cx="5198706" cy="6832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5905" y="2808638"/>
            <a:ext cx="5434867" cy="6761504"/>
            <a:chOff x="3185905" y="2808638"/>
            <a:chExt cx="5434867" cy="6761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905" y="2808638"/>
              <a:ext cx="5434867" cy="67615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2BDBB-8849-04D1-BC2B-A96B43624DE2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14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385" y="2869905"/>
            <a:ext cx="8488356" cy="6549631"/>
            <a:chOff x="1102385" y="2869905"/>
            <a:chExt cx="8488356" cy="65496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385" y="2869905"/>
              <a:ext cx="8488356" cy="65496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4" name="온라인 미디어 1" descr="실험">
            <a:hlinkClick r:id="" action="ppaction://media"/>
            <a:extLst>
              <a:ext uri="{FF2B5EF4-FFF2-40B4-BE49-F238E27FC236}">
                <a16:creationId xmlns:a16="http://schemas.microsoft.com/office/drawing/2014/main" id="{EBB5B33E-78BB-F5F9-D1EE-424DA366DF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9976018" y="3913502"/>
            <a:ext cx="7186258" cy="4060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AF220-A670-2E73-AFC8-A93388017590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15</a:t>
            </a:r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1153" y="3373426"/>
            <a:ext cx="7747818" cy="6263131"/>
            <a:chOff x="9331153" y="3373426"/>
            <a:chExt cx="7747818" cy="6263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1153" y="3373426"/>
              <a:ext cx="7747818" cy="6263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6744" y="3005794"/>
            <a:ext cx="10544784" cy="4274127"/>
            <a:chOff x="1206744" y="3005794"/>
            <a:chExt cx="10544784" cy="4274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744" y="3005794"/>
              <a:ext cx="10544784" cy="42741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76BC7-16CD-5833-5DB7-6443B91DE0E0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16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639" y="2415063"/>
            <a:ext cx="8280058" cy="7721082"/>
            <a:chOff x="1519639" y="2415063"/>
            <a:chExt cx="8280058" cy="7721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639" y="2415063"/>
              <a:ext cx="8280058" cy="77210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4" name="온라인 미디어 1" descr="실험2">
            <a:hlinkClick r:id="" action="ppaction://media"/>
            <a:extLst>
              <a:ext uri="{FF2B5EF4-FFF2-40B4-BE49-F238E27FC236}">
                <a16:creationId xmlns:a16="http://schemas.microsoft.com/office/drawing/2014/main" id="{BFD1458F-B75D-0454-8A0D-39F6E09705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0594647" y="2415063"/>
            <a:ext cx="6171429" cy="3655465"/>
          </a:xfrm>
          <a:prstGeom prst="rect">
            <a:avLst/>
          </a:prstGeom>
        </p:spPr>
      </p:pic>
      <p:pic>
        <p:nvPicPr>
          <p:cNvPr id="7" name="온라인 미디어 4" descr="실험3">
            <a:hlinkClick r:id="" action="ppaction://media"/>
            <a:extLst>
              <a:ext uri="{FF2B5EF4-FFF2-40B4-BE49-F238E27FC236}">
                <a16:creationId xmlns:a16="http://schemas.microsoft.com/office/drawing/2014/main" id="{6486D918-9222-0A05-FFB1-A19BA154409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0594647" y="6515100"/>
            <a:ext cx="6171429" cy="3426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3AD1B3-3FA5-DC09-454F-09A5A34CE34C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17</a:t>
            </a:r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8185" y="2767077"/>
            <a:ext cx="3603604" cy="3863722"/>
            <a:chOff x="9328185" y="2767077"/>
            <a:chExt cx="3603604" cy="3863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8185" y="2767077"/>
              <a:ext cx="3603604" cy="38637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8173" y="7181612"/>
            <a:ext cx="3962934" cy="2756656"/>
            <a:chOff x="9368173" y="7181612"/>
            <a:chExt cx="3962934" cy="2756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8173" y="7181612"/>
              <a:ext cx="3962934" cy="2756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26346" y="2767077"/>
            <a:ext cx="3500295" cy="3878997"/>
            <a:chOff x="13426346" y="2767077"/>
            <a:chExt cx="3500295" cy="3878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26346" y="2767077"/>
              <a:ext cx="3500295" cy="3878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4337" y="2767077"/>
            <a:ext cx="6171429" cy="6171429"/>
            <a:chOff x="2094337" y="2767077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4337" y="2767077"/>
              <a:ext cx="6171429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48119-47EB-82DF-0E9A-CCDC1A230B09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18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A85FD-D64B-1700-2CF4-2F88C33958EA}"/>
              </a:ext>
            </a:extLst>
          </p:cNvPr>
          <p:cNvSpPr txBox="1"/>
          <p:nvPr/>
        </p:nvSpPr>
        <p:spPr>
          <a:xfrm>
            <a:off x="3851994" y="9032777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b="1" dirty="0" err="1"/>
              <a:t>MediaPipe</a:t>
            </a:r>
            <a:endParaRPr kumimoji="1" lang="ko-Kore-KR" altLang="en-US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026" y="1060331"/>
            <a:ext cx="4878285" cy="2640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0032" y="5004384"/>
            <a:ext cx="4764492" cy="19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38088" y="2295231"/>
            <a:ext cx="105762" cy="5589491"/>
            <a:chOff x="15438088" y="2295231"/>
            <a:chExt cx="105762" cy="5589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5438088" y="2295231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365086"/>
            <a:ext cx="1457143" cy="2312643"/>
            <a:chOff x="0" y="1365086"/>
            <a:chExt cx="1457143" cy="2312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65086"/>
              <a:ext cx="1457143" cy="231264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2CDCC2-4133-554A-E7EB-2325CF937488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2" name="온라인 미디어 1" descr="Streamlit 개발">
            <a:hlinkClick r:id="" action="ppaction://media"/>
            <a:extLst>
              <a:ext uri="{FF2B5EF4-FFF2-40B4-BE49-F238E27FC236}">
                <a16:creationId xmlns:a16="http://schemas.microsoft.com/office/drawing/2014/main" id="{6BAE2171-757D-ACA1-DFAA-36353A0201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63340" y="2099310"/>
            <a:ext cx="10561320" cy="792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4C895-D79D-2A30-9382-3B28378B6489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19</a:t>
            </a:r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5613" y="2998198"/>
            <a:ext cx="9657658" cy="6424710"/>
            <a:chOff x="7735613" y="2998198"/>
            <a:chExt cx="9657658" cy="6424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5613" y="2998198"/>
              <a:ext cx="9657658" cy="6424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42185" y="3251480"/>
            <a:ext cx="5514019" cy="6171429"/>
            <a:chOff x="2242185" y="3251480"/>
            <a:chExt cx="551401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2185" y="3251480"/>
              <a:ext cx="551401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6FC56-2829-5A60-C3F3-6DF6224C0466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20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524" y="4147523"/>
            <a:ext cx="6223002" cy="25785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6046" y="4161764"/>
            <a:ext cx="10166295" cy="8307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9083" y="8964665"/>
            <a:ext cx="1966033" cy="5312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42687" y="8474639"/>
            <a:ext cx="2362861" cy="538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38088" y="3434266"/>
            <a:ext cx="105762" cy="5589491"/>
            <a:chOff x="15438088" y="3434266"/>
            <a:chExt cx="105762" cy="5589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38088" y="3434266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8130" y="5882287"/>
            <a:ext cx="105762" cy="693450"/>
            <a:chOff x="12008130" y="5882287"/>
            <a:chExt cx="105762" cy="6934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008130" y="5882287"/>
              <a:ext cx="105762" cy="6934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192" y="7542526"/>
            <a:ext cx="2997126" cy="721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2920" y="2946948"/>
            <a:ext cx="5363721" cy="1910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5FC29A-9101-2DB3-6CF9-79A979F80605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pic>
        <p:nvPicPr>
          <p:cNvPr id="3" name="Object 1">
            <a:extLst>
              <a:ext uri="{FF2B5EF4-FFF2-40B4-BE49-F238E27FC236}">
                <a16:creationId xmlns:a16="http://schemas.microsoft.com/office/drawing/2014/main" id="{09B6C3C9-6D31-4457-30BD-571B719414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34" y="634414"/>
            <a:ext cx="4485845" cy="1595007"/>
          </a:xfrm>
          <a:prstGeom prst="rect">
            <a:avLst/>
          </a:prstGeom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9C90A824-6A20-4823-FD1C-332AB475AD5E}"/>
              </a:ext>
            </a:extLst>
          </p:cNvPr>
          <p:cNvGrpSpPr/>
          <p:nvPr/>
        </p:nvGrpSpPr>
        <p:grpSpPr>
          <a:xfrm>
            <a:off x="6435579" y="5873377"/>
            <a:ext cx="5414556" cy="7143"/>
            <a:chOff x="6435579" y="5873377"/>
            <a:chExt cx="5414556" cy="7143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A483A20-20BC-6566-0F9B-605736FFA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435579" y="5873377"/>
              <a:ext cx="5414556" cy="7143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6947461E-AABA-FE70-631F-A7D8B5781E2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925" y="2921791"/>
            <a:ext cx="6867653" cy="6977520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A5CC17EE-7C4D-0C03-8A0B-CDB5786A346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1742" y="2904639"/>
            <a:ext cx="2082368" cy="3676939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A9BFA6EA-9044-90AE-0B75-A8EF21D3207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098" y="2073830"/>
            <a:ext cx="2895036" cy="1048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A3B40A-F534-B18D-4376-44439A554EEB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8149" y="2946949"/>
            <a:ext cx="8736662" cy="19101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6641" y="5354546"/>
            <a:ext cx="1871093" cy="1502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7F04E4-A321-6440-0C4C-9410D9079183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244819"/>
            <a:ext cx="4867073" cy="7312309"/>
            <a:chOff x="9142857" y="2244819"/>
            <a:chExt cx="4867073" cy="73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244819"/>
              <a:ext cx="4867073" cy="7312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3254" y="2231705"/>
            <a:ext cx="5199603" cy="7312309"/>
            <a:chOff x="3943254" y="2231705"/>
            <a:chExt cx="5199603" cy="73123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3254" y="2231705"/>
              <a:ext cx="5199603" cy="73123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CD8E9-8D26-ABCE-169C-6CFDB43FB801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8449" y="2990743"/>
            <a:ext cx="6171429" cy="5975271"/>
            <a:chOff x="8898449" y="2990743"/>
            <a:chExt cx="6171429" cy="5975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8449" y="2990743"/>
              <a:ext cx="6171429" cy="5975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44408" y="2468983"/>
            <a:ext cx="5295225" cy="7018790"/>
            <a:chOff x="3644408" y="2468983"/>
            <a:chExt cx="5295225" cy="7018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4408" y="2468983"/>
              <a:ext cx="5295225" cy="7018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8989E-C8D7-E463-C0CB-9537CE0C5512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6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3222" y="2252394"/>
            <a:ext cx="13793178" cy="7823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545BA-4D33-DB3F-3A52-1BD57D36192A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7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7220" y="3331492"/>
            <a:ext cx="7003842" cy="5023998"/>
            <a:chOff x="2477220" y="3331492"/>
            <a:chExt cx="7003842" cy="5023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220" y="3331492"/>
              <a:ext cx="7003842" cy="5023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7490" y="2504890"/>
            <a:ext cx="4030384" cy="6677203"/>
            <a:chOff x="10347490" y="2504890"/>
            <a:chExt cx="4030384" cy="6677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490" y="2504890"/>
              <a:ext cx="4030384" cy="66772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BE38D-AE97-4F71-FCE3-94C34C3A4E90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8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34</Words>
  <Application>Microsoft Macintosh PowerPoint</Application>
  <PresentationFormat>사용자 지정</PresentationFormat>
  <Paragraphs>24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영민 고</cp:lastModifiedBy>
  <cp:revision>6</cp:revision>
  <dcterms:created xsi:type="dcterms:W3CDTF">2023-09-13T13:07:08Z</dcterms:created>
  <dcterms:modified xsi:type="dcterms:W3CDTF">2023-09-13T04:43:20Z</dcterms:modified>
</cp:coreProperties>
</file>